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693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145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3374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4567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159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406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7627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271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126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912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043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590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311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502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135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736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48D62-CE95-4644-82FC-24396193F6F5}" type="datetimeFigureOut">
              <a:rPr lang="sk-SK" smtClean="0"/>
              <a:t>7.12.2018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01205B-35B4-4FEB-9CB3-57D1AC0F09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733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31962" y="0"/>
            <a:ext cx="7772400" cy="17367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sk-SK" altLang="zh-CN" sz="3200" b="1">
                <a:solidFill>
                  <a:srgbClr val="0070C0"/>
                </a:solidFill>
              </a:rPr>
              <a:t>MIGRACIJA IN BEGUNSKA </a:t>
            </a:r>
          </a:p>
          <a:p>
            <a:pPr algn="ctr">
              <a:defRPr/>
            </a:pPr>
            <a:r>
              <a:rPr lang="sk-SK" altLang="zh-CN" sz="3200" b="1">
                <a:solidFill>
                  <a:srgbClr val="0070C0"/>
                </a:solidFill>
              </a:rPr>
              <a:t>KRIZA V OČEH  </a:t>
            </a:r>
          </a:p>
          <a:p>
            <a:pPr algn="ctr">
              <a:defRPr/>
            </a:pPr>
            <a:r>
              <a:rPr lang="sk-SK" altLang="zh-CN" sz="3200" b="1">
                <a:solidFill>
                  <a:srgbClr val="0070C0"/>
                </a:solidFill>
              </a:rPr>
              <a:t>DIJAKOV </a:t>
            </a:r>
            <a:endParaRPr lang="sk-SK" altLang="sk-SK" sz="3200" b="1" dirty="0">
              <a:solidFill>
                <a:srgbClr val="0070C0"/>
              </a:solidFill>
            </a:endParaRPr>
          </a:p>
        </p:txBody>
      </p:sp>
      <p:pic>
        <p:nvPicPr>
          <p:cNvPr id="5" name="Obrázok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12" y="1969294"/>
            <a:ext cx="83248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ok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689" y="4005263"/>
            <a:ext cx="26654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ok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875" y="3896081"/>
            <a:ext cx="2663825" cy="264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9D32DE3E-74E8-43C2-95E7-FB03518371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3" y="1969294"/>
            <a:ext cx="9216615" cy="189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5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800" b="1" dirty="0"/>
              <a:t>Države partnerice:</a:t>
            </a:r>
            <a:br>
              <a:rPr lang="sk-SK" sz="4800" b="1" dirty="0"/>
            </a:br>
            <a:endParaRPr lang="sk-SK" sz="4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805747"/>
            <a:ext cx="8596668" cy="3880773"/>
          </a:xfrm>
        </p:spPr>
        <p:txBody>
          <a:bodyPr>
            <a:noAutofit/>
          </a:bodyPr>
          <a:lstStyle/>
          <a:p>
            <a:r>
              <a:rPr lang="sk-SK" sz="4400" dirty="0"/>
              <a:t>Italija</a:t>
            </a:r>
          </a:p>
          <a:p>
            <a:r>
              <a:rPr lang="sk-SK" sz="4400" dirty="0"/>
              <a:t>Poljska</a:t>
            </a:r>
          </a:p>
          <a:p>
            <a:r>
              <a:rPr lang="sk-SK" sz="4400" dirty="0"/>
              <a:t>Romunija</a:t>
            </a:r>
          </a:p>
          <a:p>
            <a:r>
              <a:rPr lang="sk-SK" sz="4400" dirty="0"/>
              <a:t>Slovaška</a:t>
            </a:r>
          </a:p>
          <a:p>
            <a:r>
              <a:rPr lang="sk-SK" sz="4400" dirty="0"/>
              <a:t>Slovenijaa</a:t>
            </a:r>
          </a:p>
          <a:p>
            <a:r>
              <a:rPr lang="sk-SK" sz="4400" dirty="0"/>
              <a:t>Španija</a:t>
            </a:r>
          </a:p>
        </p:txBody>
      </p:sp>
      <p:pic>
        <p:nvPicPr>
          <p:cNvPr id="4" name="Obrázo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073" y="1755057"/>
            <a:ext cx="4109255" cy="4106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55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/>
              <a:t>Glavni cilji projekta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630150"/>
            <a:ext cx="8596668" cy="3880773"/>
          </a:xfrm>
        </p:spPr>
        <p:txBody>
          <a:bodyPr>
            <a:noAutofit/>
          </a:bodyPr>
          <a:lstStyle/>
          <a:p>
            <a:r>
              <a:rPr lang="sk-SK" sz="4000" dirty="0"/>
              <a:t>Postati bolj toleranten</a:t>
            </a:r>
          </a:p>
          <a:p>
            <a:r>
              <a:rPr lang="sk-SK" sz="4000" dirty="0"/>
              <a:t>Vzpodbujanje razumevanje in medsebojnega spoštovanja</a:t>
            </a:r>
          </a:p>
          <a:p>
            <a:r>
              <a:rPr lang="sk-SK" sz="4000" dirty="0"/>
              <a:t>Boj zoper predsodke in ksenofobijo</a:t>
            </a:r>
          </a:p>
          <a:p>
            <a:r>
              <a:rPr lang="sk-SK" sz="4000" dirty="0"/>
              <a:t>Vzpodbujanje kritičnega razmišljanja in kreativnega pisanja</a:t>
            </a:r>
          </a:p>
          <a:p>
            <a:r>
              <a:rPr lang="sk-SK" sz="4000" dirty="0"/>
              <a:t>Izboljšanje mehkih veščin </a:t>
            </a:r>
          </a:p>
        </p:txBody>
      </p:sp>
    </p:spTree>
    <p:extLst>
      <p:ext uri="{BB962C8B-B14F-4D97-AF65-F5344CB8AC3E}">
        <p14:creationId xmlns:p14="http://schemas.microsoft.com/office/powerpoint/2010/main" val="225657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/>
              <a:t>Posebni cilji: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514901"/>
            <a:ext cx="8596668" cy="4526461"/>
          </a:xfrm>
        </p:spPr>
        <p:txBody>
          <a:bodyPr>
            <a:noAutofit/>
          </a:bodyPr>
          <a:lstStyle/>
          <a:p>
            <a:r>
              <a:rPr lang="sk-SK" sz="2400" dirty="0"/>
              <a:t>Vsaka šola organizira šest srečanj z migranti </a:t>
            </a:r>
          </a:p>
          <a:p>
            <a:r>
              <a:rPr lang="sk-SK" sz="2400" dirty="0"/>
              <a:t>Pripraviti šest življenskih zgodb migrantov</a:t>
            </a:r>
          </a:p>
          <a:p>
            <a:r>
              <a:rPr lang="sk-SK" sz="2400" dirty="0"/>
              <a:t>Izvedba izobraževanja za učitelje (Slovaška)</a:t>
            </a:r>
          </a:p>
          <a:p>
            <a:r>
              <a:rPr lang="sk-SK" sz="2400" dirty="0"/>
              <a:t>Pripraviti priročnik za migrante, ki so prišli v naše države (Italija)</a:t>
            </a:r>
          </a:p>
          <a:p>
            <a:r>
              <a:rPr lang="sk-SK" sz="2400" dirty="0"/>
              <a:t>Analizirati socialne, politične in ekonomske posledice migracije (Poljska) </a:t>
            </a:r>
          </a:p>
          <a:p>
            <a:r>
              <a:rPr lang="sk-SK" sz="2400" dirty="0"/>
              <a:t>Razumeti zgodovinske razsežnosti migracije(Romunija)</a:t>
            </a:r>
          </a:p>
          <a:p>
            <a:r>
              <a:rPr lang="sk-SK" sz="2400" dirty="0"/>
              <a:t>Analizirati in opisati situacijo v državah, iz katerih ljudje migrirajo (Slovenija)</a:t>
            </a:r>
          </a:p>
          <a:p>
            <a:r>
              <a:rPr lang="sk-SK" sz="2400" dirty="0"/>
              <a:t>Obravnavati in ovrednotiti primer dobre prakse(Španija)</a:t>
            </a:r>
          </a:p>
        </p:txBody>
      </p:sp>
    </p:spTree>
    <p:extLst>
      <p:ext uri="{BB962C8B-B14F-4D97-AF65-F5344CB8AC3E}">
        <p14:creationId xmlns:p14="http://schemas.microsoft.com/office/powerpoint/2010/main" val="1045772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Naš projekt na eTwinning portalu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1107" y="1509009"/>
            <a:ext cx="8596668" cy="483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92233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Teplá modr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123</Words>
  <Application>Microsoft Office PowerPoint</Application>
  <PresentationFormat>Širokozaslonsko</PresentationFormat>
  <Paragraphs>26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方正姚体</vt:lpstr>
      <vt:lpstr>Trebuchet MS</vt:lpstr>
      <vt:lpstr>Wingdings 3</vt:lpstr>
      <vt:lpstr>Fazeta</vt:lpstr>
      <vt:lpstr>PowerPointova predstavitev</vt:lpstr>
      <vt:lpstr>Države partnerice: </vt:lpstr>
      <vt:lpstr>Glavni cilji projekta</vt:lpstr>
      <vt:lpstr>Posebni cilji:</vt:lpstr>
      <vt:lpstr>Naš projekt na eTwinning portalu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Windows User</dc:creator>
  <cp:lastModifiedBy>tsoste1</cp:lastModifiedBy>
  <cp:revision>21</cp:revision>
  <dcterms:created xsi:type="dcterms:W3CDTF">2018-11-21T06:37:23Z</dcterms:created>
  <dcterms:modified xsi:type="dcterms:W3CDTF">2018-12-07T08:36:24Z</dcterms:modified>
</cp:coreProperties>
</file>